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4" r:id="rId22"/>
    <p:sldId id="265" r:id="rId23"/>
    <p:sldId id="268" r:id="rId24"/>
    <p:sldId id="269" r:id="rId25"/>
    <p:sldId id="282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F1E-8616-4BCE-AA24-70075768CCEB}" type="datetimeFigureOut">
              <a:rPr lang="ru-RU" smtClean="0"/>
              <a:t>06.02.2009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0024-28DE-4A0B-B402-EBDFED3EEA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F1E-8616-4BCE-AA24-70075768CCEB}" type="datetimeFigureOut">
              <a:rPr lang="ru-RU" smtClean="0"/>
              <a:t>06.02.2009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0024-28DE-4A0B-B402-EBDFED3E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F1E-8616-4BCE-AA24-70075768CCEB}" type="datetimeFigureOut">
              <a:rPr lang="ru-RU" smtClean="0"/>
              <a:t>06.02.2009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0024-28DE-4A0B-B402-EBDFED3E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F1E-8616-4BCE-AA24-70075768CCEB}" type="datetimeFigureOut">
              <a:rPr lang="ru-RU" smtClean="0"/>
              <a:t>06.02.2009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0024-28DE-4A0B-B402-EBDFED3E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F1E-8616-4BCE-AA24-70075768CCEB}" type="datetimeFigureOut">
              <a:rPr lang="ru-RU" smtClean="0"/>
              <a:t>06.02.2009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7920024-28DE-4A0B-B402-EBDFED3E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F1E-8616-4BCE-AA24-70075768CCEB}" type="datetimeFigureOut">
              <a:rPr lang="ru-RU" smtClean="0"/>
              <a:t>06.02.2009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0024-28DE-4A0B-B402-EBDFED3E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F1E-8616-4BCE-AA24-70075768CCEB}" type="datetimeFigureOut">
              <a:rPr lang="ru-RU" smtClean="0"/>
              <a:t>06.02.2009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0024-28DE-4A0B-B402-EBDFED3E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F1E-8616-4BCE-AA24-70075768CCEB}" type="datetimeFigureOut">
              <a:rPr lang="ru-RU" smtClean="0"/>
              <a:t>06.02.2009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0024-28DE-4A0B-B402-EBDFED3E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F1E-8616-4BCE-AA24-70075768CCEB}" type="datetimeFigureOut">
              <a:rPr lang="ru-RU" smtClean="0"/>
              <a:t>06.02.2009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0024-28DE-4A0B-B402-EBDFED3E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F1E-8616-4BCE-AA24-70075768CCEB}" type="datetimeFigureOut">
              <a:rPr lang="ru-RU" smtClean="0"/>
              <a:t>06.02.2009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0024-28DE-4A0B-B402-EBDFED3E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0F1E-8616-4BCE-AA24-70075768CCEB}" type="datetimeFigureOut">
              <a:rPr lang="ru-RU" smtClean="0"/>
              <a:t>06.02.2009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0024-28DE-4A0B-B402-EBDFED3EE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D60F1E-8616-4BCE-AA24-70075768CCEB}" type="datetimeFigureOut">
              <a:rPr lang="ru-RU" smtClean="0"/>
              <a:t>06.02.2009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920024-28DE-4A0B-B402-EBDFED3EEA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8229600" cy="18288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КОМАНДА </a:t>
            </a:r>
            <a:br>
              <a:rPr lang="ru-RU" dirty="0" smtClean="0"/>
            </a:br>
            <a:r>
              <a:rPr lang="ru-RU" dirty="0" smtClean="0"/>
              <a:t>МОЛОДОСТИ НАШЕЙ</a:t>
            </a:r>
            <a:endParaRPr lang="ru-RU" dirty="0"/>
          </a:p>
        </p:txBody>
      </p:sp>
    </p:spTree>
  </p:cSld>
  <p:clrMapOvr>
    <a:masterClrMapping/>
  </p:clrMapOvr>
  <p:transition spd="slow" advTm="2703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3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7328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3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5469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3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5156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3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5938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3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4985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2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5047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3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4891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22500" cy="6858000"/>
          </a:xfrm>
        </p:spPr>
      </p:pic>
    </p:spTree>
  </p:cSld>
  <p:clrMapOvr>
    <a:masterClrMapping/>
  </p:clrMapOvr>
  <p:transition spd="slow" advTm="5062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762066" cy="6858000"/>
          </a:xfrm>
        </p:spPr>
      </p:pic>
    </p:spTree>
  </p:cSld>
  <p:clrMapOvr>
    <a:masterClrMapping/>
  </p:clrMapOvr>
  <p:transition spd="slow" advTm="7015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5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7047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752301" cy="6858000"/>
          </a:xfrm>
        </p:spPr>
      </p:pic>
    </p:spTree>
  </p:cSld>
  <p:clrMapOvr>
    <a:masterClrMapping/>
  </p:clrMapOvr>
  <p:transition spd="slow" advTm="7141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L381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6328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381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4907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4985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5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4031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5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022798" cy="6858000"/>
          </a:xfrm>
        </p:spPr>
      </p:pic>
    </p:spTree>
  </p:cSld>
  <p:clrMapOvr>
    <a:masterClrMapping/>
  </p:clrMapOvr>
  <p:transition spd="slow" advTm="8156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5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7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2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2204"/>
          </a:xfrm>
        </p:spPr>
      </p:pic>
    </p:spTree>
  </p:cSld>
  <p:clrMapOvr>
    <a:masterClrMapping/>
  </p:clrMapOvr>
  <p:transition spd="slow" advTm="6984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5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605818" cy="6858000"/>
          </a:xfrm>
        </p:spPr>
      </p:pic>
    </p:spTree>
  </p:cSld>
  <p:clrMapOvr>
    <a:masterClrMapping/>
  </p:clrMapOvr>
  <p:transition spd="slow" advTm="6859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5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997751" cy="6858000"/>
          </a:xfrm>
        </p:spPr>
      </p:pic>
    </p:spTree>
  </p:cSld>
  <p:clrMapOvr>
    <a:masterClrMapping/>
  </p:clrMapOvr>
  <p:transition spd="slow" advTm="7109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5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8482" cy="6858000"/>
          </a:xfrm>
        </p:spPr>
      </p:pic>
    </p:spTree>
  </p:cSld>
  <p:clrMapOvr>
    <a:masterClrMapping/>
  </p:clrMapOvr>
  <p:transition spd="slow" advTm="6984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4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686441" cy="6858000"/>
          </a:xfrm>
        </p:spPr>
      </p:pic>
    </p:spTree>
  </p:cSld>
  <p:clrMapOvr>
    <a:masterClrMapping/>
  </p:clrMapOvr>
  <p:transition spd="slow" advTm="6906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 (4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93495" cy="6858000"/>
          </a:xfrm>
        </p:spPr>
      </p:pic>
    </p:spTree>
  </p:cSld>
  <p:clrMapOvr>
    <a:masterClrMapping/>
  </p:clrMapOvr>
  <p:transition spd="slow" advTm="6640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1</Words>
  <Application>Microsoft Office PowerPoint</Application>
  <PresentationFormat>Экран (4:3)</PresentationFormat>
  <Paragraphs>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КОМАНДА  МОЛОДОСТИ НАШЕЙ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ГУО Курганской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 МОЛОДОСТИ НАШЕЙ</dc:title>
  <dc:creator>Севастьянова Г. П.</dc:creator>
  <cp:lastModifiedBy>Севастьянова Г. П.</cp:lastModifiedBy>
  <cp:revision>5</cp:revision>
  <dcterms:created xsi:type="dcterms:W3CDTF">2009-02-06T07:19:57Z</dcterms:created>
  <dcterms:modified xsi:type="dcterms:W3CDTF">2009-02-06T08:12:05Z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3177061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D5.0.8</vt:lpwstr>
  </property>
</Properties>
</file>